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6" r:id="rId16"/>
    <p:sldId id="277" r:id="rId17"/>
    <p:sldId id="278" r:id="rId18"/>
    <p:sldId id="275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47" autoAdjust="0"/>
  </p:normalViewPr>
  <p:slideViewPr>
    <p:cSldViewPr>
      <p:cViewPr>
        <p:scale>
          <a:sx n="100" d="100"/>
          <a:sy n="100" d="100"/>
        </p:scale>
        <p:origin x="-21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926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471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317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667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056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95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922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368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948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2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454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7E228-F007-4AB6-A227-D34E0E2ACD78}" type="datetimeFigureOut">
              <a:rPr lang="fr-CA" smtClean="0"/>
              <a:t>14-04-15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4C32C-540C-4E99-BF8B-30E3AC3D53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785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slide" Target="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Ajout d’une narration sur un diaporama PowerPoint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2400" smtClean="0"/>
              <a:t>Version avril 2015</a:t>
            </a:r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37312"/>
            <a:ext cx="15716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79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54"/>
    </mc:Choice>
    <mc:Fallback xmlns="">
      <p:transition spd="slow" advTm="835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PowerPoint 2010-2013 (Windows)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200"/>
              </a:spcBef>
            </a:pPr>
            <a:r>
              <a:rPr lang="fr-CA" smtClean="0"/>
              <a:t>Pour mettre un terme à l’enregistrement, commencer par suspendre l’enregistrement.</a:t>
            </a:r>
          </a:p>
          <a:p>
            <a:endParaRPr lang="fr-CA" sz="1100"/>
          </a:p>
          <a:p>
            <a:pPr>
              <a:spcBef>
                <a:spcPts val="200"/>
              </a:spcBef>
            </a:pPr>
            <a:r>
              <a:rPr lang="fr-CA" smtClean="0"/>
              <a:t>Puis utiliser la touche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CA" b="1" smtClean="0"/>
              <a:t>Échappement </a:t>
            </a:r>
            <a:r>
              <a:rPr lang="fr-CA" smtClean="0"/>
              <a:t>(Esc.) de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CA" smtClean="0"/>
              <a:t>votre clavier </a:t>
            </a:r>
            <a:r>
              <a:rPr lang="fr-CA" b="1" smtClean="0">
                <a:solidFill>
                  <a:srgbClr val="C00000"/>
                </a:solidFill>
              </a:rPr>
              <a:t>ou</a:t>
            </a:r>
            <a:r>
              <a:rPr lang="fr-CA" smtClean="0">
                <a:solidFill>
                  <a:srgbClr val="C00000"/>
                </a:solidFill>
              </a:rPr>
              <a:t> </a:t>
            </a:r>
            <a:r>
              <a:rPr lang="fr-CA" smtClean="0"/>
              <a:t>sélectionner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CA" b="1" smtClean="0"/>
              <a:t>Arrêter le diaporama</a:t>
            </a:r>
            <a:r>
              <a:rPr lang="fr-CA" smtClean="0"/>
              <a:t> dans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CA" smtClean="0"/>
              <a:t>le menu qui apparaît en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CA" smtClean="0"/>
              <a:t>cliquant sur le bouton droit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CA" smtClean="0"/>
              <a:t>de la souris.</a:t>
            </a:r>
            <a:endParaRPr lang="fr-CA" sz="2400"/>
          </a:p>
        </p:txBody>
      </p:sp>
      <p:sp>
        <p:nvSpPr>
          <p:cNvPr id="5" name="ZoneTexte 4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2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dirty="0" smtClean="0">
                <a:hlinkClick r:id="rId3" action="ppaction://hlinksldjump"/>
              </a:rPr>
              <a:t>PowerPoint 2010-2013 sur Windows</a:t>
            </a:r>
            <a:r>
              <a:rPr lang="fr-CA" sz="1400" dirty="0" smtClean="0"/>
              <a:t>   &gt;</a:t>
            </a:r>
            <a:endParaRPr lang="fr-CA" sz="14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132856"/>
            <a:ext cx="386332" cy="40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80928"/>
            <a:ext cx="23622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avec flèche 9"/>
          <p:cNvCxnSpPr/>
          <p:nvPr/>
        </p:nvCxnSpPr>
        <p:spPr>
          <a:xfrm flipH="1">
            <a:off x="7236296" y="5770997"/>
            <a:ext cx="93610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904296" y="5613818"/>
            <a:ext cx="1332000" cy="314359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62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PowerPoint 2011 (Mac)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en-CA" smtClean="0"/>
              <a:t>Dans les prochaines diapositives, les différentes étapes pour enregistrer la narration sont illustrées.</a:t>
            </a:r>
            <a:endParaRPr lang="fr-CA"/>
          </a:p>
        </p:txBody>
      </p:sp>
      <p:sp>
        <p:nvSpPr>
          <p:cNvPr id="2" name="ZoneTexte 1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smtClean="0">
                <a:hlinkClick r:id="rId2" action="ppaction://hlinksldjump"/>
              </a:rPr>
              <a:t>Versions du PowerPoint</a:t>
            </a:r>
            <a:r>
              <a:rPr lang="en-CA" sz="1400" smtClean="0"/>
              <a:t>­ </a:t>
            </a:r>
            <a:r>
              <a:rPr lang="fr-CA" sz="1400" smtClean="0"/>
              <a:t>&gt;</a:t>
            </a:r>
            <a:endParaRPr lang="fr-CA" sz="1400"/>
          </a:p>
        </p:txBody>
      </p:sp>
    </p:spTree>
    <p:extLst>
      <p:ext uri="{BB962C8B-B14F-4D97-AF65-F5344CB8AC3E}">
        <p14:creationId xmlns:p14="http://schemas.microsoft.com/office/powerpoint/2010/main" val="6907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apture d’écran 2015-04-10 à 15.09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960"/>
            <a:ext cx="9144000" cy="125604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PowerPoint </a:t>
            </a:r>
            <a:r>
              <a:rPr lang="en-CA" dirty="0" smtClean="0"/>
              <a:t>2011 (Mac)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Sélectionner le menu </a:t>
            </a:r>
            <a:r>
              <a:rPr lang="fr-CA" b="1" dirty="0" smtClean="0"/>
              <a:t>Diaporama</a:t>
            </a:r>
            <a:r>
              <a:rPr lang="fr-CA" sz="2400" dirty="0" smtClean="0"/>
              <a:t>.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smtClean="0">
                <a:hlinkClick r:id="rId4" action="ppaction://hlinksldjump"/>
              </a:rPr>
              <a:t>PowerPoint 2011 sur Mac</a:t>
            </a:r>
            <a:r>
              <a:rPr lang="fr-CA" sz="1400" smtClean="0"/>
              <a:t>   </a:t>
            </a:r>
            <a:r>
              <a:rPr lang="fr-CA" sz="1400" dirty="0" smtClean="0"/>
              <a:t>&gt;</a:t>
            </a:r>
            <a:endParaRPr lang="fr-CA" sz="1400" dirty="0"/>
          </a:p>
        </p:txBody>
      </p:sp>
      <p:sp>
        <p:nvSpPr>
          <p:cNvPr id="10" name="Rectangle 9"/>
          <p:cNvSpPr/>
          <p:nvPr/>
        </p:nvSpPr>
        <p:spPr>
          <a:xfrm>
            <a:off x="7020272" y="3356992"/>
            <a:ext cx="864096" cy="288032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7236296" y="2852936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19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2 Menu Outils du présentateu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144000" cy="123342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PowerPoint 2011 (Mac)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le groupe </a:t>
            </a:r>
            <a:r>
              <a:rPr lang="fr-CA" b="1" dirty="0" smtClean="0"/>
              <a:t>Outils du présentateur</a:t>
            </a:r>
            <a:r>
              <a:rPr lang="fr-CA" dirty="0" smtClean="0"/>
              <a:t>, sélectionner </a:t>
            </a:r>
            <a:r>
              <a:rPr lang="fr-CA" b="1" dirty="0" smtClean="0"/>
              <a:t>Enregistrer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3851920" y="4104206"/>
            <a:ext cx="648072" cy="466200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2267744" y="3923034"/>
            <a:ext cx="2304256" cy="68892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4114370" y="4579391"/>
            <a:ext cx="0" cy="43378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smtClean="0">
                <a:hlinkClick r:id="rId4" action="ppaction://hlinksldjump"/>
              </a:rPr>
              <a:t>PowerPoint 2011 sur Mac</a:t>
            </a:r>
            <a:r>
              <a:rPr lang="fr-CA" sz="1400" smtClean="0"/>
              <a:t>   </a:t>
            </a:r>
            <a:r>
              <a:rPr lang="fr-CA" sz="1400" dirty="0" smtClean="0"/>
              <a:t>&gt;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17375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Capture d’écran 2015-04-10 à 15.12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988" y="2317694"/>
            <a:ext cx="6040963" cy="37756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PowerPoint 2011 (Mac)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Une fenêtre plein écran apparaît :</a:t>
            </a:r>
            <a:endParaRPr lang="fr-CA" b="1"/>
          </a:p>
        </p:txBody>
      </p:sp>
      <p:sp>
        <p:nvSpPr>
          <p:cNvPr id="7" name="ZoneTexte 6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smtClean="0">
                <a:hlinkClick r:id="rId4" action="ppaction://hlinksldjump"/>
              </a:rPr>
              <a:t>PowerPoint 2011 sur Mac</a:t>
            </a:r>
            <a:r>
              <a:rPr lang="fr-CA" sz="1400" smtClean="0"/>
              <a:t>   </a:t>
            </a:r>
            <a:r>
              <a:rPr lang="fr-CA" sz="1400" dirty="0" smtClean="0"/>
              <a:t>&gt;</a:t>
            </a:r>
            <a:endParaRPr lang="fr-CA" sz="1400" dirty="0"/>
          </a:p>
        </p:txBody>
      </p:sp>
      <p:sp>
        <p:nvSpPr>
          <p:cNvPr id="9" name="Rectangle 8"/>
          <p:cNvSpPr/>
          <p:nvPr/>
        </p:nvSpPr>
        <p:spPr>
          <a:xfrm>
            <a:off x="3131840" y="2924944"/>
            <a:ext cx="2736304" cy="2088232"/>
          </a:xfrm>
          <a:prstGeom prst="rect">
            <a:avLst/>
          </a:prstGeom>
          <a:solidFill>
            <a:srgbClr val="FFFF99">
              <a:alpha val="30980"/>
            </a:srgbClr>
          </a:solidFill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907704" y="3897052"/>
            <a:ext cx="14764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709416" y="5517232"/>
            <a:ext cx="5967039" cy="468000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" name="Connecteur droit avec flèche 9"/>
          <p:cNvCxnSpPr>
            <a:endCxn id="11" idx="1"/>
          </p:cNvCxnSpPr>
          <p:nvPr/>
        </p:nvCxnSpPr>
        <p:spPr>
          <a:xfrm>
            <a:off x="1907704" y="5751232"/>
            <a:ext cx="80171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67544" y="3573886"/>
            <a:ext cx="1517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mtClean="0"/>
              <a:t>La diapositive </a:t>
            </a:r>
          </a:p>
          <a:p>
            <a:r>
              <a:rPr lang="en-CA" smtClean="0"/>
              <a:t>courante</a:t>
            </a:r>
            <a:endParaRPr lang="fr-CA"/>
          </a:p>
        </p:txBody>
      </p:sp>
      <p:sp>
        <p:nvSpPr>
          <p:cNvPr id="16" name="ZoneTexte 15"/>
          <p:cNvSpPr txBox="1"/>
          <p:nvPr/>
        </p:nvSpPr>
        <p:spPr>
          <a:xfrm>
            <a:off x="186527" y="5614691"/>
            <a:ext cx="164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mtClean="0"/>
              <a:t>Les diapositives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79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apture d’écran 2015-04-10 à 15.12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988" y="2317694"/>
            <a:ext cx="6040963" cy="37756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PowerPoint 2011 (Mac)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Une fenêtre plein écran apparaît :</a:t>
            </a:r>
            <a:endParaRPr lang="fr-CA" b="1"/>
          </a:p>
        </p:txBody>
      </p:sp>
      <p:sp>
        <p:nvSpPr>
          <p:cNvPr id="7" name="ZoneTexte 6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smtClean="0">
                <a:hlinkClick r:id="rId4" action="ppaction://hlinksldjump"/>
              </a:rPr>
              <a:t>PowerPoint 2011 sur Mac</a:t>
            </a:r>
            <a:r>
              <a:rPr lang="fr-CA" sz="1400" smtClean="0"/>
              <a:t>   </a:t>
            </a:r>
            <a:r>
              <a:rPr lang="fr-CA" sz="1400" dirty="0" smtClean="0"/>
              <a:t>&gt;</a:t>
            </a:r>
            <a:endParaRPr lang="fr-CA" sz="1400" dirty="0"/>
          </a:p>
        </p:txBody>
      </p:sp>
      <p:sp>
        <p:nvSpPr>
          <p:cNvPr id="9" name="Rectangle 8"/>
          <p:cNvSpPr/>
          <p:nvPr/>
        </p:nvSpPr>
        <p:spPr>
          <a:xfrm>
            <a:off x="4139952" y="4869160"/>
            <a:ext cx="683812" cy="252000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411760" y="4985535"/>
            <a:ext cx="169245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39552" y="4662369"/>
            <a:ext cx="1936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mtClean="0"/>
              <a:t>Pour faire avancer </a:t>
            </a:r>
          </a:p>
          <a:p>
            <a:r>
              <a:rPr lang="en-CA" smtClean="0"/>
              <a:t>Les diapositives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06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Capture d’écran 2015-04-10 à 15.12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6040963" cy="37756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PowerPoint 2011 (Mac)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Une fenêtre plein écran apparaît :</a:t>
            </a:r>
            <a:endParaRPr lang="fr-CA" b="1"/>
          </a:p>
        </p:txBody>
      </p:sp>
      <p:sp>
        <p:nvSpPr>
          <p:cNvPr id="7" name="ZoneTexte 6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smtClean="0">
                <a:hlinkClick r:id="rId4" action="ppaction://hlinksldjump"/>
              </a:rPr>
              <a:t>PowerPoint 2011 sur Mac</a:t>
            </a:r>
            <a:r>
              <a:rPr lang="fr-CA" sz="1400" smtClean="0"/>
              <a:t>   </a:t>
            </a:r>
            <a:r>
              <a:rPr lang="fr-CA" sz="1400" dirty="0" smtClean="0"/>
              <a:t>&gt;</a:t>
            </a:r>
            <a:endParaRPr lang="fr-CA" sz="1400" dirty="0"/>
          </a:p>
        </p:txBody>
      </p:sp>
      <p:sp>
        <p:nvSpPr>
          <p:cNvPr id="9" name="Rectangle 8"/>
          <p:cNvSpPr/>
          <p:nvPr/>
        </p:nvSpPr>
        <p:spPr>
          <a:xfrm>
            <a:off x="4283968" y="4662368"/>
            <a:ext cx="1872208" cy="494823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6182291" y="4909779"/>
            <a:ext cx="864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7046290" y="3861048"/>
            <a:ext cx="20977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Pour connaître la </a:t>
            </a:r>
          </a:p>
          <a:p>
            <a:r>
              <a:rPr lang="en-CA" smtClean="0"/>
              <a:t>durée passée sur</a:t>
            </a:r>
          </a:p>
          <a:p>
            <a:r>
              <a:rPr lang="en-CA" smtClean="0"/>
              <a:t>une diapositive</a:t>
            </a:r>
          </a:p>
          <a:p>
            <a:r>
              <a:rPr lang="en-CA" smtClean="0"/>
              <a:t>ou sur le diaporama au complet</a:t>
            </a:r>
          </a:p>
          <a:p>
            <a:endParaRPr lang="en-CA" smtClean="0"/>
          </a:p>
          <a:p>
            <a:r>
              <a:rPr lang="en-CA" smtClean="0"/>
              <a:t>Pour prendre une pause       puis reprendre </a:t>
            </a:r>
            <a:endParaRPr lang="fr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169" y="5856293"/>
            <a:ext cx="2476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1" y="6113468"/>
            <a:ext cx="243871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9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apture d’écran 2015-04-10 à 15.12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17694"/>
            <a:ext cx="6040963" cy="37756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PowerPoint 2011 (Mac)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Une fenêtre plein écran apparaît :</a:t>
            </a:r>
            <a:endParaRPr lang="fr-CA" b="1"/>
          </a:p>
        </p:txBody>
      </p:sp>
      <p:sp>
        <p:nvSpPr>
          <p:cNvPr id="7" name="ZoneTexte 6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smtClean="0">
                <a:hlinkClick r:id="rId4" action="ppaction://hlinksldjump"/>
              </a:rPr>
              <a:t>PowerPoint 2011 sur Mac</a:t>
            </a:r>
            <a:r>
              <a:rPr lang="fr-CA" sz="1400" smtClean="0"/>
              <a:t>   </a:t>
            </a:r>
            <a:r>
              <a:rPr lang="fr-CA" sz="1400" dirty="0" smtClean="0"/>
              <a:t>&gt;</a:t>
            </a:r>
            <a:endParaRPr lang="fr-CA" sz="1400" dirty="0"/>
          </a:p>
        </p:txBody>
      </p:sp>
      <p:sp>
        <p:nvSpPr>
          <p:cNvPr id="9" name="Rectangle 8"/>
          <p:cNvSpPr/>
          <p:nvPr/>
        </p:nvSpPr>
        <p:spPr>
          <a:xfrm>
            <a:off x="3779912" y="2314512"/>
            <a:ext cx="468008" cy="396000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4247920" y="2512512"/>
            <a:ext cx="2700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947413" y="2173973"/>
            <a:ext cx="2271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Pour mettre un terme à l’enregistrement</a:t>
            </a:r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34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7 Enregistr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373216"/>
            <a:ext cx="3168352" cy="102440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PowerPoint 2011 (Mac)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200"/>
              </a:spcBef>
            </a:pPr>
            <a:r>
              <a:rPr lang="fr-CA" dirty="0" smtClean="0"/>
              <a:t>Pour mettre un terme à l’enregistrement, commencer par suspendre l’enregistrement.</a:t>
            </a:r>
          </a:p>
          <a:p>
            <a:endParaRPr lang="fr-CA" sz="1100" dirty="0" smtClean="0"/>
          </a:p>
          <a:p>
            <a:pPr>
              <a:spcBef>
                <a:spcPts val="200"/>
              </a:spcBef>
            </a:pPr>
            <a:r>
              <a:rPr lang="fr-CA" dirty="0"/>
              <a:t>Puis utiliser la touche Échappement (</a:t>
            </a:r>
            <a:r>
              <a:rPr lang="fr-CA" dirty="0" err="1"/>
              <a:t>Esc</a:t>
            </a:r>
            <a:r>
              <a:rPr lang="fr-CA" dirty="0"/>
              <a:t>.) de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CA" dirty="0" smtClean="0"/>
              <a:t>    votre clavier </a:t>
            </a:r>
            <a:r>
              <a:rPr lang="fr-CA" b="1" dirty="0" smtClean="0">
                <a:solidFill>
                  <a:srgbClr val="C00000"/>
                </a:solidFill>
              </a:rPr>
              <a:t>ou</a:t>
            </a:r>
            <a:r>
              <a:rPr lang="fr-CA" dirty="0" smtClean="0">
                <a:solidFill>
                  <a:srgbClr val="C00000"/>
                </a:solidFill>
              </a:rPr>
              <a:t> </a:t>
            </a:r>
            <a:r>
              <a:rPr lang="fr-CA" dirty="0" smtClean="0"/>
              <a:t>cliquer sur</a:t>
            </a:r>
          </a:p>
          <a:p>
            <a:pPr marL="0" indent="0">
              <a:spcBef>
                <a:spcPts val="200"/>
              </a:spcBef>
              <a:buNone/>
            </a:pPr>
            <a:endParaRPr lang="en-CA" sz="2400" dirty="0"/>
          </a:p>
          <a:p>
            <a:pPr>
              <a:spcBef>
                <a:spcPts val="200"/>
              </a:spcBef>
            </a:pPr>
            <a:r>
              <a:rPr lang="en-CA" dirty="0" err="1"/>
              <a:t>Apparaît</a:t>
            </a:r>
            <a:r>
              <a:rPr lang="en-CA" dirty="0"/>
              <a:t> </a:t>
            </a:r>
            <a:r>
              <a:rPr lang="en-CA" dirty="0" err="1"/>
              <a:t>une</a:t>
            </a:r>
            <a:r>
              <a:rPr lang="en-CA" dirty="0"/>
              <a:t> </a:t>
            </a:r>
            <a:r>
              <a:rPr lang="en-CA" dirty="0" err="1"/>
              <a:t>fenêtre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</a:t>
            </a:r>
            <a:r>
              <a:rPr lang="en-CA" dirty="0" err="1"/>
              <a:t>lequel</a:t>
            </a:r>
            <a:r>
              <a:rPr lang="en-CA" dirty="0"/>
              <a:t> un message </a:t>
            </a:r>
            <a:r>
              <a:rPr lang="en-CA" dirty="0" err="1"/>
              <a:t>vous</a:t>
            </a:r>
            <a:r>
              <a:rPr lang="en-CA" dirty="0"/>
              <a:t> </a:t>
            </a:r>
            <a:r>
              <a:rPr lang="en-CA" dirty="0" err="1"/>
              <a:t>demande</a:t>
            </a:r>
            <a:r>
              <a:rPr lang="en-CA" dirty="0"/>
              <a:t> </a:t>
            </a:r>
            <a:r>
              <a:rPr lang="en-CA" dirty="0" err="1"/>
              <a:t>si</a:t>
            </a:r>
            <a:r>
              <a:rPr lang="en-CA" dirty="0"/>
              <a:t> </a:t>
            </a:r>
            <a:r>
              <a:rPr lang="en-CA" dirty="0" err="1"/>
              <a:t>vous</a:t>
            </a:r>
            <a:r>
              <a:rPr lang="en-CA" dirty="0"/>
              <a:t> </a:t>
            </a:r>
            <a:r>
              <a:rPr lang="en-CA" dirty="0" err="1"/>
              <a:t>voulez</a:t>
            </a:r>
            <a:r>
              <a:rPr lang="en-CA" dirty="0"/>
              <a:t> </a:t>
            </a:r>
            <a:r>
              <a:rPr lang="en-CA" dirty="0" err="1"/>
              <a:t>sauvegarder</a:t>
            </a:r>
            <a:r>
              <a:rPr lang="en-CA" dirty="0"/>
              <a:t> le </a:t>
            </a:r>
            <a:r>
              <a:rPr lang="en-CA" dirty="0" err="1"/>
              <a:t>minutage</a:t>
            </a:r>
            <a:r>
              <a:rPr lang="en-CA" dirty="0"/>
              <a:t> </a:t>
            </a:r>
            <a:r>
              <a:rPr lang="en-CA" dirty="0" err="1"/>
              <a:t>associé</a:t>
            </a:r>
            <a:r>
              <a:rPr lang="en-CA" dirty="0"/>
              <a:t> </a:t>
            </a:r>
            <a:r>
              <a:rPr lang="en-CA" dirty="0" err="1"/>
              <a:t>à</a:t>
            </a:r>
            <a:r>
              <a:rPr lang="en-CA" dirty="0"/>
              <a:t> </a:t>
            </a:r>
            <a:r>
              <a:rPr lang="en-CA" dirty="0" err="1"/>
              <a:t>votre</a:t>
            </a:r>
            <a:r>
              <a:rPr lang="en-CA" dirty="0"/>
              <a:t> narration. </a:t>
            </a:r>
            <a:r>
              <a:rPr lang="en-CA" dirty="0" err="1"/>
              <a:t>Sélectionnez</a:t>
            </a:r>
            <a:r>
              <a:rPr lang="en-CA" dirty="0"/>
              <a:t> </a:t>
            </a:r>
            <a:r>
              <a:rPr lang="en-CA" b="1" dirty="0" err="1" smtClean="0"/>
              <a:t>Oui</a:t>
            </a:r>
            <a:r>
              <a:rPr lang="en-CA" dirty="0" smtClean="0"/>
              <a:t>.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smtClean="0">
                <a:hlinkClick r:id="rId4" action="ppaction://hlinksldjump"/>
              </a:rPr>
              <a:t>PowerPoint 2011 sur Mac</a:t>
            </a:r>
            <a:r>
              <a:rPr lang="fr-CA" sz="1400" smtClean="0"/>
              <a:t>   </a:t>
            </a:r>
            <a:r>
              <a:rPr lang="fr-CA" sz="1400" dirty="0" smtClean="0"/>
              <a:t>&gt;</a:t>
            </a:r>
            <a:endParaRPr lang="fr-CA" sz="1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152106"/>
            <a:ext cx="2476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236296" y="6093296"/>
            <a:ext cx="576064" cy="216024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7812360" y="6165304"/>
            <a:ext cx="504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 descr="6 Quitter le diaporama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212976"/>
            <a:ext cx="12827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Introduction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CA" smtClean="0"/>
              <a:t>Cela consite à enregistrer votre voix pendant le défilement de votre diaporama.</a:t>
            </a:r>
          </a:p>
          <a:p>
            <a:endParaRPr lang="en-CA"/>
          </a:p>
          <a:p>
            <a:r>
              <a:rPr lang="en-CA" smtClean="0"/>
              <a:t>Vous pouvez mettre en pause l’enregistrement à tout moment pour, par exemple, reprendre votre souffle ou consulter vos notes.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75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Versions de PowerPoint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PowerPoint 2010-2013 </a:t>
            </a:r>
            <a:r>
              <a:rPr lang="en-CA" dirty="0" err="1" smtClean="0">
                <a:hlinkClick r:id="rId2" action="ppaction://hlinksldjump"/>
              </a:rPr>
              <a:t>sur</a:t>
            </a:r>
            <a:r>
              <a:rPr lang="en-CA" dirty="0" smtClean="0">
                <a:hlinkClick r:id="rId2" action="ppaction://hlinksldjump"/>
              </a:rPr>
              <a:t> Windows</a:t>
            </a:r>
            <a:endParaRPr lang="en-CA" dirty="0" smtClean="0"/>
          </a:p>
          <a:p>
            <a:r>
              <a:rPr lang="en-CA" smtClean="0">
                <a:hlinkClick r:id="rId3" action="ppaction://hlinksldjump"/>
              </a:rPr>
              <a:t>PowerPoint 2011 </a:t>
            </a:r>
            <a:r>
              <a:rPr lang="en-CA" err="1" smtClean="0">
                <a:hlinkClick r:id="rId3" action="ppaction://hlinksldjump"/>
              </a:rPr>
              <a:t>sur</a:t>
            </a:r>
            <a:r>
              <a:rPr lang="en-CA" smtClean="0">
                <a:hlinkClick r:id="rId3" action="ppaction://hlinksldjump"/>
              </a:rPr>
              <a:t> </a:t>
            </a:r>
            <a:r>
              <a:rPr lang="en-CA" smtClean="0">
                <a:hlinkClick r:id="rId3" action="ppaction://hlinksldjump"/>
              </a:rPr>
              <a:t>MacOs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965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47"/>
    </mc:Choice>
    <mc:Fallback xmlns="">
      <p:transition spd="slow" advTm="1094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PowerPoint 2010-2013 (Windows)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en-CA" smtClean="0"/>
              <a:t>Dans les prochaines diapositives, les différentes étapes pour enregistrer la narration sont illustrées.</a:t>
            </a:r>
            <a:endParaRPr lang="fr-CA"/>
          </a:p>
        </p:txBody>
      </p:sp>
      <p:sp>
        <p:nvSpPr>
          <p:cNvPr id="2" name="ZoneTexte 1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smtClean="0">
                <a:hlinkClick r:id="rId2" action="ppaction://hlinksldjump"/>
              </a:rPr>
              <a:t>Versions du PowerPoint</a:t>
            </a:r>
            <a:r>
              <a:rPr lang="en-CA" sz="1400" smtClean="0"/>
              <a:t>­ </a:t>
            </a:r>
            <a:r>
              <a:rPr lang="fr-CA" sz="1400" smtClean="0"/>
              <a:t>&gt;</a:t>
            </a:r>
            <a:endParaRPr lang="fr-CA" sz="1400"/>
          </a:p>
        </p:txBody>
      </p:sp>
    </p:spTree>
    <p:extLst>
      <p:ext uri="{BB962C8B-B14F-4D97-AF65-F5344CB8AC3E}">
        <p14:creationId xmlns:p14="http://schemas.microsoft.com/office/powerpoint/2010/main" val="22959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297535"/>
            <a:ext cx="78962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PowerPoint 2010-2013 (Windows)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Sélectionner le menu </a:t>
            </a:r>
            <a:r>
              <a:rPr lang="fr-CA" b="1" smtClean="0"/>
              <a:t>Diaporama</a:t>
            </a:r>
            <a:r>
              <a:rPr lang="fr-CA" smtClean="0"/>
              <a:t>.</a:t>
            </a:r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5220072" y="3579291"/>
            <a:ext cx="864096" cy="288032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5436096" y="3075235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dirty="0" smtClean="0">
                <a:hlinkClick r:id="rId4" action="ppaction://hlinksldjump"/>
              </a:rPr>
              <a:t>PowerPoint 2010</a:t>
            </a:r>
            <a:r>
              <a:rPr lang="fr-CA" sz="1400" dirty="0">
                <a:hlinkClick r:id="rId4" action="ppaction://hlinksldjump"/>
              </a:rPr>
              <a:t>-2013</a:t>
            </a:r>
            <a:r>
              <a:rPr lang="fr-CA" sz="1400" dirty="0" smtClean="0">
                <a:hlinkClick r:id="rId4" action="ppaction://hlinksldjump"/>
              </a:rPr>
              <a:t> sur Windows</a:t>
            </a:r>
            <a:r>
              <a:rPr lang="fr-CA" sz="1400" dirty="0" smtClean="0"/>
              <a:t>   &gt;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24946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00388"/>
            <a:ext cx="10375287" cy="1456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PowerPoint 2010-2013 (Windows)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Dans le groupe </a:t>
            </a:r>
            <a:r>
              <a:rPr lang="fr-CA" b="1" smtClean="0"/>
              <a:t>Configuration</a:t>
            </a:r>
            <a:r>
              <a:rPr lang="fr-CA" smtClean="0"/>
              <a:t>, sélectionner </a:t>
            </a:r>
            <a:r>
              <a:rPr lang="fr-CA" b="1" smtClean="0"/>
              <a:t>Enregistrer le diaporama</a:t>
            </a:r>
            <a:r>
              <a:rPr lang="fr-CA" smtClean="0"/>
              <a:t>.</a:t>
            </a:r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5527982" y="4221088"/>
            <a:ext cx="720080" cy="756000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4780520" y="4183288"/>
            <a:ext cx="3528000" cy="100800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6012160" y="3501008"/>
            <a:ext cx="0" cy="7034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dirty="0" smtClean="0">
                <a:hlinkClick r:id="rId4" action="ppaction://hlinksldjump"/>
              </a:rPr>
              <a:t>PowerPoint 2010-2013 sur Windows</a:t>
            </a:r>
            <a:r>
              <a:rPr lang="fr-CA" sz="1400" dirty="0" smtClean="0"/>
              <a:t>   &gt;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27861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3696047"/>
            <a:ext cx="53721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PowerPoint 2010-2013 (Windows)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Dans le sous-menu qui apparait, sélectionner </a:t>
            </a:r>
            <a:r>
              <a:rPr lang="fr-CA" b="1" smtClean="0"/>
              <a:t>Commencer l’enregistrement au début…</a:t>
            </a:r>
            <a:endParaRPr lang="fr-CA" b="1"/>
          </a:p>
        </p:txBody>
      </p:sp>
      <p:sp>
        <p:nvSpPr>
          <p:cNvPr id="5" name="Rectangle 4"/>
          <p:cNvSpPr/>
          <p:nvPr/>
        </p:nvSpPr>
        <p:spPr>
          <a:xfrm>
            <a:off x="3275856" y="4786659"/>
            <a:ext cx="2376000" cy="252000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5148064" y="5029820"/>
            <a:ext cx="0" cy="828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dirty="0" smtClean="0">
                <a:hlinkClick r:id="rId4" action="ppaction://hlinksldjump"/>
              </a:rPr>
              <a:t>PowerPoint 2010-2013 sur Windows</a:t>
            </a:r>
            <a:r>
              <a:rPr lang="fr-CA" sz="1400" dirty="0" smtClean="0"/>
              <a:t>   &gt;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5112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696816"/>
            <a:ext cx="47148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PowerPoint 2010-2013 (Windows)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Dans la fenêtre qui apparait, sélectionner les deux options proposées puis cliquer sur </a:t>
            </a:r>
            <a:r>
              <a:rPr lang="fr-CA" b="1" smtClean="0"/>
              <a:t>Démarrer l’enregistrement</a:t>
            </a:r>
            <a:r>
              <a:rPr lang="fr-CA" smtClean="0"/>
              <a:t>.</a:t>
            </a:r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2411760" y="4370516"/>
            <a:ext cx="2376000" cy="468000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3141465" y="4842833"/>
            <a:ext cx="1769820" cy="314359"/>
          </a:xfrm>
          <a:prstGeom prst="rect">
            <a:avLst/>
          </a:prstGeom>
          <a:solidFill>
            <a:srgbClr val="FFFF99">
              <a:alpha val="3098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4139952" y="5157192"/>
            <a:ext cx="0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2843808" y="4842833"/>
            <a:ext cx="0" cy="7464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dirty="0" smtClean="0">
                <a:hlinkClick r:id="rId4" action="ppaction://hlinksldjump"/>
              </a:rPr>
              <a:t>PowerPoint 2010</a:t>
            </a:r>
            <a:r>
              <a:rPr lang="fr-CA" sz="1400" dirty="0">
                <a:hlinkClick r:id="rId4" action="ppaction://hlinksldjump"/>
              </a:rPr>
              <a:t>-2013</a:t>
            </a:r>
            <a:r>
              <a:rPr lang="fr-CA" sz="1400" dirty="0" smtClean="0">
                <a:hlinkClick r:id="rId4" action="ppaction://hlinksldjump"/>
              </a:rPr>
              <a:t> sur Windows</a:t>
            </a:r>
            <a:r>
              <a:rPr lang="fr-CA" sz="1400" dirty="0" smtClean="0"/>
              <a:t>   &gt;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30481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25144"/>
            <a:ext cx="284626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PowerPoint 2010-2013 (Windows)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Votre diaporama démarre, l’enregistrement a débuté. Une petite fenêtre apparait pour : </a:t>
            </a:r>
          </a:p>
          <a:p>
            <a:pPr marL="0" indent="0">
              <a:buNone/>
            </a:pPr>
            <a:r>
              <a:rPr lang="fr-CA" sz="2400" smtClean="0"/>
              <a:t>- savoir le temps passé sur chaque diapositive;</a:t>
            </a:r>
          </a:p>
          <a:p>
            <a:pPr marL="0" indent="0">
              <a:buNone/>
            </a:pPr>
            <a:r>
              <a:rPr lang="fr-CA" sz="2400" smtClean="0"/>
              <a:t>- savoir la durée totale de l’enregistrement;</a:t>
            </a:r>
          </a:p>
          <a:p>
            <a:pPr marL="0" indent="0">
              <a:buNone/>
            </a:pPr>
            <a:r>
              <a:rPr lang="fr-CA" sz="2400" smtClean="0"/>
              <a:t>- changer de diapositive; </a:t>
            </a:r>
          </a:p>
          <a:p>
            <a:pPr marL="0" indent="0">
              <a:buNone/>
            </a:pPr>
            <a:r>
              <a:rPr lang="fr-CA" sz="2400" smtClean="0"/>
              <a:t>- mettre en pause l’enregistrement.</a:t>
            </a:r>
            <a:endParaRPr lang="fr-CA" sz="2400"/>
          </a:p>
        </p:txBody>
      </p:sp>
      <p:sp>
        <p:nvSpPr>
          <p:cNvPr id="5" name="ZoneTexte 4"/>
          <p:cNvSpPr txBox="1"/>
          <p:nvPr/>
        </p:nvSpPr>
        <p:spPr>
          <a:xfrm>
            <a:off x="52121" y="6522947"/>
            <a:ext cx="9036000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 action="ppaction://hlinksldjump"/>
              </a:rPr>
              <a:t>Versions du PowerPoint</a:t>
            </a:r>
            <a:r>
              <a:rPr lang="en-CA" sz="1400" dirty="0" smtClean="0"/>
              <a:t>­ </a:t>
            </a:r>
            <a:r>
              <a:rPr lang="fr-CA" sz="1400" dirty="0" smtClean="0"/>
              <a:t>&gt;   </a:t>
            </a:r>
            <a:r>
              <a:rPr lang="fr-CA" sz="1400" dirty="0" smtClean="0">
                <a:hlinkClick r:id="rId4" action="ppaction://hlinksldjump"/>
              </a:rPr>
              <a:t>PowerPoint 2010</a:t>
            </a:r>
            <a:r>
              <a:rPr lang="fr-CA" sz="1400" dirty="0">
                <a:hlinkClick r:id="rId4" action="ppaction://hlinksldjump"/>
              </a:rPr>
              <a:t>-2013</a:t>
            </a:r>
            <a:r>
              <a:rPr lang="fr-CA" sz="1400" dirty="0" smtClean="0">
                <a:hlinkClick r:id="rId4" action="ppaction://hlinksldjump"/>
              </a:rPr>
              <a:t> sur Windows</a:t>
            </a:r>
            <a:r>
              <a:rPr lang="fr-CA" sz="1400" dirty="0" smtClean="0"/>
              <a:t>   &gt;</a:t>
            </a:r>
            <a:endParaRPr lang="fr-CA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779" y="3664274"/>
            <a:ext cx="295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77072"/>
            <a:ext cx="2476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6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556</Words>
  <Application>Microsoft Office PowerPoint</Application>
  <PresentationFormat>Affichage à l'écran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Ajout d’une narration sur un diaporama PowerPoint</vt:lpstr>
      <vt:lpstr>Introduction</vt:lpstr>
      <vt:lpstr>Versions de PowerPoint</vt:lpstr>
      <vt:lpstr>PowerPoint 2010-2013 (Windows)</vt:lpstr>
      <vt:lpstr>PowerPoint 2010-2013 (Windows)</vt:lpstr>
      <vt:lpstr>PowerPoint 2010-2013 (Windows)</vt:lpstr>
      <vt:lpstr>PowerPoint 2010-2013 (Windows)</vt:lpstr>
      <vt:lpstr>PowerPoint 2010-2013 (Windows)</vt:lpstr>
      <vt:lpstr>PowerPoint 2010-2013 (Windows)</vt:lpstr>
      <vt:lpstr>PowerPoint 2010-2013 (Windows)</vt:lpstr>
      <vt:lpstr>PowerPoint 2011 (Mac)</vt:lpstr>
      <vt:lpstr>PowerPoint 2011 (Mac)</vt:lpstr>
      <vt:lpstr>PowerPoint 2011 (Mac)</vt:lpstr>
      <vt:lpstr>PowerPoint 2011 (Mac)</vt:lpstr>
      <vt:lpstr>PowerPoint 2011 (Mac)</vt:lpstr>
      <vt:lpstr>PowerPoint 2011 (Mac)</vt:lpstr>
      <vt:lpstr>PowerPoint 2011 (Mac)</vt:lpstr>
      <vt:lpstr>PowerPoint 2011 (Mac)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Enregistrement d’une narration sur un diaporama</dc:title>
  <dc:creator>Contamines Julien</dc:creator>
  <cp:lastModifiedBy>Contamines Julien</cp:lastModifiedBy>
  <cp:revision>25</cp:revision>
  <dcterms:created xsi:type="dcterms:W3CDTF">2014-09-17T13:12:16Z</dcterms:created>
  <dcterms:modified xsi:type="dcterms:W3CDTF">2015-04-14T19:56:30Z</dcterms:modified>
</cp:coreProperties>
</file>